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56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10E6-CAC3-40D7-8B10-8BE9BAEADEB4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AA35-313F-4C11-A087-E9138719A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10E6-CAC3-40D7-8B10-8BE9BAEADEB4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AA35-313F-4C11-A087-E9138719A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10E6-CAC3-40D7-8B10-8BE9BAEADEB4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AA35-313F-4C11-A087-E9138719A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10E6-CAC3-40D7-8B10-8BE9BAEADEB4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AA35-313F-4C11-A087-E9138719A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10E6-CAC3-40D7-8B10-8BE9BAEADEB4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AA35-313F-4C11-A087-E9138719A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10E6-CAC3-40D7-8B10-8BE9BAEADEB4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AA35-313F-4C11-A087-E9138719A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10E6-CAC3-40D7-8B10-8BE9BAEADEB4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AA35-313F-4C11-A087-E9138719A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10E6-CAC3-40D7-8B10-8BE9BAEADEB4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AA35-313F-4C11-A087-E9138719A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10E6-CAC3-40D7-8B10-8BE9BAEADEB4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AA35-313F-4C11-A087-E9138719A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10E6-CAC3-40D7-8B10-8BE9BAEADEB4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AA35-313F-4C11-A087-E9138719A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10E6-CAC3-40D7-8B10-8BE9BAEADEB4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AA35-313F-4C11-A087-E9138719A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010E6-CAC3-40D7-8B10-8BE9BAEADEB4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3AA35-313F-4C11-A087-E9138719A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88;&#1072;&#1073;&#1086;&#1090;&#1072;\&#1053;&#1086;&#1074;&#1072;&#1103;%20&#1087;&#1072;&#1087;&#1082;&#1072;\07%20-%20Vmeste%20veselo%20shagat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4120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8748464" cy="5949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images (2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4016"/>
            <a:ext cx="7776864" cy="6525344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2123728" y="1916832"/>
            <a:ext cx="432048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411760" y="3284984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419872" y="2564904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07904" y="1484784"/>
            <a:ext cx="504056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860032" y="2060848"/>
            <a:ext cx="504056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364088" y="1052736"/>
            <a:ext cx="504056" cy="57606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300192" y="2204864"/>
            <a:ext cx="432048" cy="50405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940152" y="3212976"/>
            <a:ext cx="576064" cy="50405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37r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04664"/>
            <a:ext cx="2083296" cy="1977503"/>
          </a:xfrm>
          <a:prstGeom prst="rect">
            <a:avLst/>
          </a:prstGeom>
          <a:noFill/>
        </p:spPr>
      </p:pic>
      <p:pic>
        <p:nvPicPr>
          <p:cNvPr id="4" name="Picture 18" descr="1cc8c4f0c0c119e1852fe5991f2bd1fd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196752"/>
            <a:ext cx="4824536" cy="4824536"/>
          </a:xfrm>
          <a:prstGeom prst="rect">
            <a:avLst/>
          </a:prstGeom>
          <a:noFill/>
        </p:spPr>
      </p:pic>
      <p:pic>
        <p:nvPicPr>
          <p:cNvPr id="6" name="07 - Vmeste veselo shag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0444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4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Users\user\Desktop\скачанные файлы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212975"/>
            <a:ext cx="5544616" cy="36137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59832" y="3212976"/>
            <a:ext cx="554461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2" name="Picture 2" descr="C:\Users\user\Desktop\images (2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4550618" cy="3395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27784" cy="357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0"/>
            <a:ext cx="2675557" cy="332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367661"/>
            <a:ext cx="2554784" cy="349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284984"/>
            <a:ext cx="2592288" cy="3374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0"/>
            <a:ext cx="2358951" cy="321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3283669"/>
            <a:ext cx="2649793" cy="357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351050"/>
            <a:ext cx="2754238" cy="3275671"/>
          </a:xfrm>
          <a:prstGeom prst="rect">
            <a:avLst/>
          </a:prstGeom>
          <a:noFill/>
        </p:spPr>
      </p:pic>
      <p:pic>
        <p:nvPicPr>
          <p:cNvPr id="1027" name="Picture 3" descr="C:\Users\user\Desktop\скачанные файлы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88640"/>
            <a:ext cx="3888432" cy="2952328"/>
          </a:xfrm>
          <a:prstGeom prst="rect">
            <a:avLst/>
          </a:prstGeom>
          <a:noFill/>
        </p:spPr>
      </p:pic>
      <p:pic>
        <p:nvPicPr>
          <p:cNvPr id="1028" name="Picture 4" descr="C:\Users\user\Desktop\images (1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132856"/>
            <a:ext cx="3960440" cy="2520280"/>
          </a:xfrm>
          <a:prstGeom prst="rect">
            <a:avLst/>
          </a:prstGeom>
          <a:noFill/>
        </p:spPr>
      </p:pic>
      <p:pic>
        <p:nvPicPr>
          <p:cNvPr id="1029" name="Picture 5" descr="C:\Users\user\Desktop\images (1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2348880"/>
            <a:ext cx="2376264" cy="2376264"/>
          </a:xfrm>
          <a:prstGeom prst="rect">
            <a:avLst/>
          </a:prstGeom>
          <a:noFill/>
        </p:spPr>
      </p:pic>
      <p:pic>
        <p:nvPicPr>
          <p:cNvPr id="1030" name="Picture 6" descr="C:\Users\user\Desktop\images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1772816"/>
            <a:ext cx="2799754" cy="2799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16651  C 0 -0.24111  0.069 -0.33302  0.125 -0.33302  L 0.25 -0.33302  E" pathEditMode="relative" ptsTypes="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44444E-6 5.12488E-6 C 0.00799 0.0162 0.01598 0.03238 0.0323 0.04094 C 0.04862 0.0495 0.0849 0.03886 0.09844 0.05112 C 0.11198 0.06337 0.09688 0.09968 0.11372 0.11472 C 0.13056 0.12975 0.18646 0.12859 0.20001 0.14131 C 0.21355 0.15403 0.17848 0.17693 0.19532 0.19057 C 0.21216 0.20422 0.28803 0.21023 0.30157 0.22318 C 0.31511 0.23613 0.25521 0.26134 0.27692 0.26828 C 0.29862 0.27522 0.41303 0.26365 0.4323 0.26435 C 0.45157 0.26504 0.42188 0.26874 0.39219 0.27244 " pathEditMode="relative" ptsTypes="aaaaaaaaaA">
                                      <p:cBhvr>
                                        <p:cTn id="6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82329"/>
            <a:ext cx="2754238" cy="3275671"/>
          </a:xfrm>
          <a:prstGeom prst="rect">
            <a:avLst/>
          </a:prstGeom>
          <a:noFill/>
        </p:spPr>
      </p:pic>
      <p:pic>
        <p:nvPicPr>
          <p:cNvPr id="4" name="Picture 3" descr="C:\Users\user\Desktop\скачанные файлы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0"/>
            <a:ext cx="3888432" cy="2952328"/>
          </a:xfrm>
          <a:prstGeom prst="rect">
            <a:avLst/>
          </a:prstGeom>
          <a:noFill/>
        </p:spPr>
      </p:pic>
      <p:pic>
        <p:nvPicPr>
          <p:cNvPr id="5" name="Picture 4" descr="C:\Users\user\Desktop\images (1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0"/>
            <a:ext cx="3960440" cy="2520280"/>
          </a:xfrm>
          <a:prstGeom prst="rect">
            <a:avLst/>
          </a:prstGeom>
          <a:noFill/>
        </p:spPr>
      </p:pic>
      <p:pic>
        <p:nvPicPr>
          <p:cNvPr id="6" name="Picture 5" descr="C:\Users\user\Desktop\images (1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3717032"/>
            <a:ext cx="2952328" cy="2952328"/>
          </a:xfrm>
          <a:prstGeom prst="rect">
            <a:avLst/>
          </a:prstGeom>
          <a:noFill/>
        </p:spPr>
      </p:pic>
      <p:pic>
        <p:nvPicPr>
          <p:cNvPr id="7" name="Picture 6" descr="C:\Users\user\Desktop\images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3032" y="3717032"/>
            <a:ext cx="3140968" cy="3140968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683568" y="2780928"/>
            <a:ext cx="7848872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Школьные принадлежности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ages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-20839"/>
            <a:ext cx="4392488" cy="6788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1196752"/>
            <a:ext cx="6408712" cy="5040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rot="19056063">
            <a:off x="2423242" y="1640281"/>
            <a:ext cx="1800200" cy="1800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1556792"/>
            <a:ext cx="2304256" cy="14401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051720" y="4149080"/>
            <a:ext cx="2304256" cy="19442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5436096" y="4221088"/>
            <a:ext cx="1584176" cy="1080120"/>
          </a:xfrm>
          <a:prstGeom prst="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7344816" cy="59046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187624" y="620688"/>
            <a:ext cx="3672408" cy="15841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24128" y="980728"/>
            <a:ext cx="1944216" cy="18722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19672" y="3645024"/>
            <a:ext cx="1944216" cy="20162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283968" y="2780928"/>
            <a:ext cx="1224136" cy="316835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5940152" y="3933056"/>
            <a:ext cx="2088232" cy="216024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6" grpId="1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04664"/>
            <a:ext cx="7992888" cy="6192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043608" y="692696"/>
            <a:ext cx="1944216" cy="21602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860032" y="980728"/>
            <a:ext cx="1368152" cy="1440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220072" y="4293096"/>
            <a:ext cx="1728192" cy="1800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115616" y="3212976"/>
            <a:ext cx="2592288" cy="2664296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6" grpId="1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мы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92696"/>
            <a:ext cx="4464496" cy="4464496"/>
          </a:xfrm>
          <a:prstGeom prst="rect">
            <a:avLst/>
          </a:prstGeom>
          <a:noFill/>
        </p:spPr>
      </p:pic>
      <p:pic>
        <p:nvPicPr>
          <p:cNvPr id="5124" name="Picture 4" descr="Картинки по запросу мы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980728"/>
            <a:ext cx="4824536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data:image/jpeg;base64,/9j/4AAQSkZJRgABAQAAAQABAAD/2wCEAAkGBxITEhUTExQVFhQXGR0aGBgYGBgcHhkbHB4aHBgaGiAfHCggGRslHBoYITIhJSkrLi4uGB8zODMsNygtLisBCgoKDg0OGxAQGzckICQ0LCwsNCw0LCwsNCw0LCwsLCwsLCwsLCwsLCwsLCwsLCwsLCwsLCwsLCwsLCwsLCwsLP/AABEIALEBHAMBIgACEQEDEQH/xAAcAAACAgMBAQAAAAAAAAAAAAADBAACAQUGBwj/xAA+EAABAgQEBAMHAgQFBAMAAAABAhEAAyExBBJBUWFxgZEFIqEGEzKxwdHwQuEUI1LxBxVicoIzQ1OSFrLS/8QAGQEAAwEBAQAAAAAAAAAAAAAAAAECAwQF/8QAKREAAgIBBAICAgEFAQAAAAAAAAECESEDEjFRFEEEEyJhcTJCgZGhBf/aAAwDAQACEQMRAD8AS8OkJXnLKNgyACau5bYa/wC4WhibgAVKoSUqAyoYEu4cPZiGL7jnGmmYQElBLuRR2rcPSjh7Q8nDlkqUXUkEPU0YAXL8BwAEeRhUeZihw4djVcq7GtAb32OirG0C8UwCpYBJTlqCSAAC5BFqaUua7QCXhMpCkEAuBmKXOrs9GYtbWsDyhZdac7qDElRI4nahszVh7o1wFxrgHIEt8pBJPm8oZJOvmN3qLQaUpFUgWIobuLA0HCCqwzK8tEsXs/ThAJmFch/MzBRqFM16dIi0yHkoqXmURlcOzjevd7wYAJshyBon8eLYKSpJzmrubWLV47xF+J+UMGd3U9QOBsGpDbzSKSQScsP8IVxpUa/WAzMWyqNsNvysZnKWSylZ02BJNTzdwW0BgaPDxncEe6LFtXP6e+t4KVBiis/Fp0qSznlo/OLSVpIBo3Bsx6bbwCYcgIYKUCfNlSKULAWVU3L2Ma7FoWSCpTNdkh0g2SGZ9Y0UUNQs2kzxNLgEOC9gO9ruINh8cEk/CHB/DSka3DyQkH/uasUMx2LPqfysUnTJxGcgIYh6U/4msOk+BbTfy1A0UgIzjy7ENfrBZ8nIkKL5WGlnJodjGswPiJ92vMxKAVJY0Itbd/nDUzEZmQtxUNdieOzRlJUxtJDZlyyMyRLFRrVVNvtGZbFwws7nhpGvQsspJdIB7cb6v8oPJEx/Naw7Fia8jWIaFK/Yyku4axDP+WtAVzQCqjl6ntFQpVSxOvSv2jHvKE6ue4dh3hfyTk2ePke6ISFypjpfNKVmAvR2vS3EQiSb8HLAVJhATnKdHDVNiQ/UxfKsO1S9qsXFeEU0mx8jiGqCKvt1EFlJS9QRps5+8AkScxBUDYfnS8MEaWynvGbwHDJNkIdwGJe7axRaU6gXAY94xOWXoRZqacYxPlFQANACLdDXesGSbKKngFIbsLF2i60BVQ3Gjf2iwlB7EcKcyXjK0gmzQ7C2LYsGpSkb6U3hcSphzUAYsLbFjGz94Wa5aAYgkggUetvxy8CEioQMrKbML+n51ixIQKafKAycCf6jmL14l2fg7RUYVTgknMPz94dfsd2WVikliUgHiLwaRPTlFg9n3+kWCCAXPE6wNMqpqDXZrV2aE0mBucNgEKQklJcgP8V2f+iEVSk5lDZRFtukKYrFz5eVspSKF5cvpXK9RY1tWGsItTEqckknQUPAUHKL1HHYmi5NUqFSWL0JIoQ3aKzJr1DjbY6MdGjXGcANRewprVP2g8hfvGSSxYgJpqNPzUwqpCaovMWskJGr34UJ6OIMFqK3/qURTXUelIzIRlS7uT5W1p8XOjd4oJwJOUsdjTfeC7EXzeYin0NNOEZW+31ppUd4DLwqqHMM2xPO3oIPIlEcgCzgjRkio4phYCghCQXzGxoajn6wNMqUQQEgg0Nx2hb3oN7M277fnGATcUQ7bPfdn9HMUkx1Y+cMkKzJVQA5RzFHrpXvFll0qSGuWGj0v1jU4eZMLq1ABbexf5jtGJGc+Ym9eQeh9PSHsl2G1h5uCmFQAZgPW5L9fSCypCkgZiHe7BzTj/yPWCyJhLA7sfz6QwKpDgPUM1iHf0g3NKitzFCjzP8ApsQAD122jIkIYhhQvs9OFLGHJUgPXV3alqdootABcB3+xf0DRO5kpiwkoSANK+poOUFlEOQSWUGqB8QPlVz02aMe8CWDO5NbtQl66RFyQWbMXLvtz+9Yq6BMMshWUKSC7ZSRq3qKfjQsZqcxvaoPFw/OtoIiWlU0THslNORAfhYiMTpRCCxZRcvvcn0tE0AT34BQBdVHo9SaEtFVTwXo/LWp+xhaQlIGYCqSQNcqrd7UtThDSENRh0468YTigaoqnDIJTVspoGBrd33d4Pm8wc1N7cyWgJPCoIblYn5GMLmoDqpYW6j7wZFYaZjUuUgPx9GhXETphsKsTXYakRAhLuGdq/U8P3MBmWpcl6ajQc/2hpIFRmZjSnKGaxLbUBHekGHiGhNXLdIz7jMkhhz5sSOMLzcApSw3fZqfYdBD/Fiwxid4jlLAPR/lAF49JQQFXoOsYkySxcs1Ce4B9RbcQJOHGe+oJcbbHdxC2oEhn+MqdGLRYY4BizXD8rvC2OkgAJahU40dUVkSzVWn1+sNRVDo2Bn2aquHH7Fu5jM2fUbkEjjv94pJKUguWD+Y8WtTjFkz5ZYPyoNL68IkNpY5iWsG/v1gSpxCUhmzO3T8Ji83EuxCgRqoaiJPxg0AoSknZvi9YSsaSF53iWRnD0BAIu+kbTwuaqejOgICXbzKLnc00q3SNbMly1lOZnNQG+VISTNlK/8AIAKCihxejXJJjRJNcFqmi/uchLgkPUOxcNwq1ekWViAnbKqga4NPMHTRjrzhpc1KiopAJAJcijitd/lCkyYkFKcoc10FzdhQaU4RVj24squaZjJZmLKo16kcImCw6FEsClviOaxcCrgxJuKW4LbUF3rXlVvSKjFhYZJAt3J19eUGawS7NmJSQCHLGopwYsX5u0Wlr/l3ct6u/wBPSEU4j4EpL5jlB3LhL8KvDUicnOpIJypVVRYA8R/S96HWIknVi2iq3ZQJZ6iv6S1eGoi6ZAYqYUa9eAFHf4hGJ4DuGzfC5NGrlJ+XOAzJpJLAZaWSkizglxQO7E0sLxSyNIIlLMNy4PbXmB2MGlIqFWqQ3L8tGETHADJzEOKhn0BDnKXsRxg8xTqYVyvzUQHDd6xLfoGsA61Oov6n5N6QNE5RQgl3L01Zjlft6iIFmmUZlEuA5YWBhiWSAUpDMCxDnZyb7MNfNCJoXl4glnoSSKkG1yKVse0XkzlhRBFGp6vysTAkyUsHLWD3LC46h+0PYrBuQ5YAuTalA3Fxp6wYsKsCmYGCqP8ApG4FB66xBiNXFDpxr1H7xeX4eQxAIa1zTTgas/WJ7kpoRT5Gp/OEFIe0MFy8pUS1QC5AenG9/WBSglJepBqCSeFBtRoTmJzKAFEN5j+pX+kbC9YbmTgiXmZJCdGsOx3e2sOUawaz04xajF2zKkJZklhoBRxw4mBXFbA0vbjw+LsIxKxiVrCRUhNWAyhtnrYivA2g5waiTY0rfTTkzwmmuTOcXGVMXXODKJNKil+P0hOdiCwCElgzHrT5H+8dt4L7CmY06YtSEkfCP7RjxP2SkpzGTNC6klBu9HtpGq0mlZotCW3ckcmJGpJd8hFw6m9MxPaDy5PNnvtpFhJKSBxq+tQe3CKpVluKPeu7CM27MAUt2beo4BwIPLUWLGrt6fd+8ZzA02Ibp/YRqZs5SFhKBmI1JZIfKz/6nUOhECTkVGG90jbomOSCxTuz2Z/V+wjCZwatgMz9oQljOvNUDcbkKFti/oIZNQpJ2YUu4ZuNhA4kuO10NIZgwBBDueMUXh0LuBp1axPpAMuRkglksOX9oyHDnQbXcfhiVfKEHm4RJTWoFy9/xoH/AAyUhRQjMUs2Z6mnGtPlApExSkjR9PnfS0WTiLVAUW7V/BBkpSF8WFAj+VLQ5ukXeoN9A9NxFD4eF/GDVzQsxLNzo0MS5qjQF9CdvykMBZpa9eW/eKTocpZE5OCOYKWXs4OlqDSorw2hkYVCioh0+Y0f16xdEkVzFTk02Z6Ah3+ekUKJYoVl+H7wOTYrfoUlYjIpJQSAGAJFVU14msVmIUr4aPU1BZ9KMzkHheDS8MWOU1Nudd97dYYOFNRRqcXLnM/IMOhi8clbjnsSVoBJOUkWKSTR3APTUj7iyzKEIAUWLilKElVdCQ54R1E7DpsqozOBShA+rHmxjE6QLDLZg7ClD0HlivsXQ3NGiTIIyrUCMi0qASQdqX0IiYpaljICvyM/l+IGjji+WuwEbcYQFnowZzcH5axnGSSyUpfKxFTcn4jsD6/ILemClZq5EwqVkZSkhgGBIOznStYbky/d5glKim+4avlG9S8Hmy2owPlGrXdIvQ2Gr1gEuUtLmWUgJIe7tbaJCmxaetYHlqD1vw2+3GHpGLUaVzM732qktQ28t2qDDEuU/wAVCaPa516mCqlKAqWLbNXT84QnJDSwJTZ4SVZcoVlqAC1XZtgaxMFLUS5LBNCKu7MSOFhr9YbVIfz8BmFKlhVtOkDmy8qgQ7hNa82prcwk0TgocXIlrAmTFIToUoLG7EnW+sdDg5uGIzIAWKMtRzP9Aekc5PkXSwqCKh6Cgp1HaASsOmQlRNMxsHbQQOKaxyen8CWlKe1wydlifHvdocmweObm/wCIsjMUTpamFiUhQI+YMa3FJExKkhRZVw/aNIfACogA5tOLRelpQ/uPV1m3hI7PHeGTMVh04jAkhKx5kUzJZ7GvNr8Y5XJiEOAuZcZi/mDEg3BJ42sKCPQPYfFCRllV8pHOOt9r/D8OpKVlAzmoIod/tG8EtrfR52poPclHB5bKnrZhmUQKvqa17/OOu9h/BFzle9nAplp0N1H7ftGkwclSialo2U6bjJMsplTXToFAeX79Yyh9cZfkJf8AnV+Tds7f2h8flSJRUVBIFBxOgA1MfPkrG4yViv4omb7tS/iIIBB0IBLD9o6udgJkwhc5ZWoVD2HSOp8IyKw6wsBgwrxjZ6+eLOr6NqyzV+KBLImimcBTaPqPRoRynNm/SdnJPreOnn+FJmSWQPhqkdKho5pUtTVd6uNf21HaOJvNnjfM0vr1H0wMpIqouHp0BPrq/CMqIJtUPpy/aMLQpmJDkVezinb7QqiasgmhApxNnbaoN9IpOznSDHDu4PwsByFPzdhFSpKEpSSbtmpfcA/CL3MUROWfKlN2dxoTf8paKJkLsqpzJLEWrQEmmgiv5Bqh8KBUlNyamlnahpdoEhQBKhqT+X52u8JJlTFe8zZU1oXLnNrQEtcPzi5wqsqSFZSCygKuHunQXhbUg2KhzMmjUD2A4E9N9oKuWiiks1Dod6fPtCkjBsCHVZyWBdrts7+kTDYf3YVnUMpYAM57UbUtCa/ZLQwUkh0/IV4/J4t7oasdQe23OF0BiEjNQnq/40EUDs5D062fuLbRIjKaE6i3zJbYsWdoyJaf0hxw+vGBlXlBau2u1eNvSKplO5LhzShP5V4Mj5LSFhJKiPgfmWcP3eMFa1BWUHdPEEOx4loIlbuCPuRpXgGiyjlrp+W23iuQKy5DsoipABe2tGfjBlynoGBBYHg9RzaFJmJLFq8B8hxoo9IqmYpQc714MPztBkWRxUkGm3K2t4tLIFKHQPGvmTSwVcWLcSH5s5gM+eoZeVNTxHNgewg2tlbWbiYqXqAzhqPUVHWgIiDJU736/J41+YKbXbg7kegEQquKgOC4q7kV5C/IQq9BbNgt2LUVXzBTHYEbc4AqQkKJUur9v0tvUn0gCV7m27NTfYQwuV+onlSod7+kHA97Sqy6SXzAhuHYjpFpgBDvy4B69BSNSVkEIettbDQ0pcwWTiWHGjiliD6GkGwXHA9MDlgzCx2qXHYRqfaEK9znFQnzFOrUL9ILiMadPvsB8/nFsXKK5U9IUy/drTUsLEl9ouCe5GuhJx1E0cbhfHlBjkKx/SCR3asdh4fOSE+9PkWQ7Bzl/wBL/WOW8B9k1YhJXJxEsFDZnCgxIdn4bx3PsJ7NTVh8QQQlVEh67EnUbNHZracfR7UNV/3HQ+wch1Kmr+IGgOkbD2l8TTMmZAfgBfmdI2U3Bply1MAkBJJYNYR54mYoEkuyq9eMYzuMNvZpp/lPd0bSTPCWjYSJjhx945xOZXwxs8PjAEpQBVLknc9I5dvs6pTXA0rDB66wTxAKlSJYFQVGz7FoXk4pExRJLJTf5xtjj5K5ZQoirgcGp9jG0IOjmlqrcgngy2TTn1jkfa6RMl4hWWgWy0g0FWB+sdf4HhWL5wRrHR+LeEycWgJVRQ+FQuPuIelouSZy/NitRYPIUylEMbkvux24iMrkJBsA+3B2POHvHPCpuGmZF1vlIsoadoQC/hcVcV4PT5/OMGpJ5PGdptMNLU4d/iuCe4469GgWIQsvVILsDzJ4XdvwRJs0M4algNSGd24EdoqvEgCpI3J0PxfKDImxyZJSCSACKMd256PXrGBLS9h01/eNcccpiEtc0PJ+mnrA0Y1k2NKl+dNOHrD2uhM3IndOrs/OBGW4q2UP1+EOd7j/ANhGpxmM8gUkEEjsSS4u436QLBzFqKgCSAVJPHYjY/F3O8OMHVhk2igA+1PXTu0WmYssC5oTTgAPrC8snK7moFT+cjAZRcF6h2ps9KcGDwtvYuBxMxJBdIYvb/2JbqDBZU1BDlWWpo5GtbGtXhGZPIPwgtQ10B0q78esWlrQQGsAAO3OKqkPKLmSSXcgBR7DbffrrEXIXoXDNZxrQj6iBS5pBcFwxI5fnzEZRize1ATz2/NoSbXAGFYcguf1FqbDXm+vKDpl5bBgQVGurj9u0ClYs0Cjc0bZv7RiYvSpLOB2cfIwWxBPepYWH96nq8BmJAYghyQBwFn58ecK43DzAGSH8pJCT5qaB+lIF/DTsuZTgt1TenMNc7xSj+zRRdBvelIfchrV06CkBVjHdjlIGtGqaHfpxiq0zVJfMwSSDS524l9uEDk4JazTMkD9QNXrQcPtaLUVyw29jUjEkArbVIOwc0fv69hzcYVjMCRlLZGpV2L6/QcoY8OwhQ5UQQWvwql+r6a98HCpGUZmALXuz25sekJbUwwiJCg61lq0a7W83E6jnFpDByXOjHiNH0avXWM+8SkZSAVE+alLD/8AMbz2Z9mp+MCigBCE0K12Jsw1UoDWjPeKinJ0kCi5OkaL3CUotrSvIfQdzG7wvsnjZxdMpSQoCq2SAQ1wT8JbR47vwr2DkSAlaiqdNRUAsEvoyfuTCninttLwyxLxCihRSpRCkqqxYJQRRVSB0jdaDX9X/Dr0/i3mTEvBf8N5Mh884kKuiUkIT1NSedI6zDy5MhARLSEpAoL+pqY5jx72qXLlImy5bomh5anozOc2yuB+8aHwvx2ZiMTLkqUoBb1DaAmlLEC/GLb2ulydCcIujtfHPFZSZRKiADTqY82xc1zmSRW7W58HjZe0OCJCkrUShIcP6mPO8V4jlJYsB6xD/Ic9RwdI60+Ke6u1rxrv4qYpMxSDRJAU1xmf7HtGgmTJMz45kwDykuyncsoJNGAFnesbRfi8mXK9zh0HKpjMUoupRAo52BzMwHxGD60iVqyvLNkpQGHIeoU5L1KSKHiM1DzjWzsapwM1A9uR7Rz2O8TWsjQCjDUfnziScQUkEKLEff8AaG9L2Ya0d0rR3Hg3tOuUySfK4Hegjt/CvbGSWOcAx49JmKzVoLsRteCFwhTVJon85RFNMI6so4PonPhsWge8SiYBYmrcjcdI4L2p8DOGmAvmkKLoV/SznKrcjQ6tHC+A+KYiRMSqUss2bIo+W4zAjdi/SPY1TZXiGBUgEDOlxViFD4SP+TeohzS1VT5Kkoasf2eee8CrhJo4cHg7lJ3y72hHFqRVOWhYlYJvoz5ncNBJeGUgKSsHMmig1yxzdKtFUSitipgE0Ho0caSizgLy5dQHBeztYOe7CsVKEGrMWqN7MexjBkXyO5Id9N+AoB3bWhThLLBBIFah3B51oGg/yKgKUJzJBq417W71jEihIZg/XV+W8XVIOck1FBXapPSpjM+Sz1ezHUClD0BrBZJn3gAqTZjTmT6NB0JDgsGFRudc3N3gOR0sr+n1DPfl6xlcoAu/7vU/aEOwqsMldTf0dqc2YxkSkahOjU0YfV4q+UC4rfckgffvGUJJAYfKn5frAroLEBJd0B6Aebgzlj2aBrwijZ00KiltSXbsXh9aSCa6661tyqw5GFcWsl0hWVVcp4Aj7xabKKTkIQA/m53Ar6OfXjBMNiaBQHPlYfnCAqkGYonYBwW0PLbtGT5UqBoHsP6Ui0FIByXiiSNXsetT+bxlWJuBd/SgPesKhCm0FaceW/PWMy8oL8361LbB3iaQxt+IZ35WpxLk+kYmFzsRfbQtxt6wGVOdBapBoKVtX5RaVOz1BYMzv0+h7QAyFnyud+YGnaKLUEit6O3G4fSKzZIUCHDFjTQ8+BaJMwigvM6spH6bF6l+Dlm5Q6XZSRhQSQa0Lk//AG+8d37c+1B8LwMiXJGVcwZQpqJYArP+4k68TpHAz8ySBlJ2Ke5NRUPHo/jOEw2MlIRPQJstwtIJIq1DQg2JpHd8WsnToYsT/wAKvbPE41E4TylQlFIStmUSrMSFNSjDvG19tPZeVj0AvknoB92u4D/pUNUnvA/DpMiQnJIlS5SdQhIS53LXPExyni/+LmFkkolomTVJJBplAYsam+thHamjos6DFeAow/hS5EyaF5AV51UAXdgNEk0/5RxvsXiB/HIJA8gUSeBSQgc3UB1joPbHxtM3w5S0F0zRLI3KVKSr5R5mrxWaFgpOTMWp/pOpbcCObWzNNGU3lHb/AOI3iA920suVHzNoAxI9RHmqUFVctGq76V+vrD0ybMUwJLhR10qez/OBygSC58p9KiM06JlNt2BXgyVJYMKNuxI/eCSsMEk3Y05MXHpB/wCGqahnBd3bX5Q1hkuANCBXfQGJc3RDma7DeHqetHr8/q1ILL8OJSKtVjtTTnR+sbSeHGwZxxOo+feKKxU5ZSlRSEAHKhA8qTQ11J4m7cIW9sN1q7FJsgBqklj2r2vDWEktQ1S5v3rx/eLyCXBJdIFSblxTm50+0GTKW2uU1BFfMab6P6Rm5PgxbZMLhij4gxYudGDdK36xtcN4hMljyFkh7cSnbn8o1OHmN5VOQo0HTlqKwzIUqzEGh5AC3GM5Xdk2xuZiCauSTUm9TWvNxXhFUz1Xa1zozwuArM7OkeYnU3pzdujbwZM8pYLc5i3Kv9ozohjCMTVhYVcXt94wqamhTrSp31+lN4CgKamrgcHLA32q3GAzZVgdb7VfbasFWFDRxJ8uxr/y27xQYwLcDo+pZu3GFJ0xAUaPlAAJ5/P6gwXDycxewo4rWlH1Lw9qq2LaXW93Ga1aB+H5rGS1UqOUaKu5D6bfaMYxLMcrlzlY6t6/sYVllSg9SGpQULkX34QJWVQafNdyCcuYcAWDBuZbtBZc+Y3lYhzUg3/GhNWYZUuyAPMdX1PqR33g5lZtW0/Kw3SEMICjYj4qbNS/e8V904OVwdr5SaPx5aQRCX+FhVzXQ1LfaCJIBCizs3Nv3aFdDbFSkJop2BIo9qVLX/OtBmQPNlNAHAq7luYpDfuiSBSvXl6/KFpxL7gKtXpych3g5KSsEoqYnRFW4kCz/lIDh0lRS4BBDZhpRi41SYZkzFVQQW13vbpT1i01QKmCSCAwbbb1irrAEzJSNalknc3A4bd4KVJCQ4YJTmI4vUnvC+GZSKkGr0s9QOZtXpFRKWTSgUplFVGobD9WmusTWQ2tlhPBZLsHqo0bcDizxj+LzFSQFEJBCX1r6vFv8uYm2rVDAACjX1aCplAAXLUf6Wtp0EV+JW2smvmYrEE5UmwBoKXqOH1jReK+IYtC0zUTZiSmgAUopID1Y0O1do6qZLYeYXHeE5ktDKJckpAAY8XA3+0bac1F8GsJUNeF+2eaUlU1QEz9QBYO9KX9Y5zE4Dw/3md5l8xQC4VVyLZm6xib4NmUFMAL8hytBcLhii6WcOHuagnly4RvvSyjT7EZ8V8Wmz1AK8kpJZKejAlu3CAy5bllAUP58usbjD+E5gqYSMiQD/uOo4CKFASaDV/nXVwzh+MZy1LM5Ts1/uyXYeU1dq6vzsOFIL/DrASGPNnowoeL/lI3OKIWtNgMvlp0bvpA7Epr5bg0Ljg20ZuZG+zXrwBB8poASDudPnDsvDKBQHdiTtfThv1gZWpJSCmiiG+peBy8UtJU7Wd67ta+otC/JiyxuZg3CUg1rmfZnYcQwiysEGpR2eoufowPaFJeOJDoAL3I0YO1toy6ipSSWdiEi5b4uQINon8hU/Y3LwyS9XADcAQXcc2hghKdaAEhPGz/AC9I1C0LDsaPUl/hOnN4dRJNblt6BqX40PQiJafYpIOljem6ulOoEElpUtKil1FiTRiEi53dj84BKlFKQH+Fw29q7moN9DDnhOICStF/eJUwIswPer94l4L0dNTmoyZrFTlV0SAANDW3NoNImqCcyg4u5uW1vuLcYoEU0NLk10B+v4YblYRKXD0NBXnVrA19IbaMqSFsHjNSGAqep05mCI8SSUvlYKUwcbmv5xiDCoQpKUg18xJ5MeHfeJ7kKUHo1QNWDM1eJcwPawdA8Sm5q5cPtqG43gOISsKBURkSKly4NXpu1b6Q7MkZmyqCSNDUfqcQHFSwkjM+U/qe/MCoHeHF2VFbnSAycYgACtKh9Rv6PB045JDk0sX0ah+XrCysEoEhQSWIIIqFChB0oOkBloU9aKarNrU66xW1DcfQ/MCSgEKH+7gTVm4tFTLQdR6wBM/KWypbKA1XcX6UHWGZYlt5QkjjmJfV2EKiGqF2CSogkg1IPV+tRF8KGABL7V505Wru8DxHh08LCylRS7kZCxHF9W6UgyZYFWzBVGOjWbmfpA1SLlFrkYmJWoJJUUFJc7EA1EGmzQADoWDj601pA8xAKFK4Bmtcd2i+G+JSW8ruDxDRmJRpZLyVJYGlTfjUEwIKqFBqO/DUV4CrQviswKQk0T5qXF2Hzi6MUVPQZCe768GYw69lJew7H4gmiiz6EAks1he/GMCSsKV5dXArqxr6+kX/AIjMr3abMLhwDUMODP6QZJYHN8SbcXdh84Vgy0mTqMxJc+lg1rmBLqQWVswDXtFZ2MypJYbNu1fzlC6ccf6Mq7sb63HSGkwTdUGUm5LPS1WA/aATQlXwpcgcn1d7XrFMQlgyaqN7VN2J4QCcwSCSQdnoS9usUkC/QTEI+Gju1QzDcl9dWgsvEIAMteVaVF/9STuOrUMKCWcwKgpKaAu1t4MfDkkceFH1rTheK/kK7NinDoErIFeVRuQ97fQwrMlyzL93KYkUUsg6PbrA8PhqFioCurBi1NzFsrZrJDdta9Ynj2TVAjgwcqSTlSXKhS1xyEVm4LMQoqIckhjowDn99oPLnqyqzByCQOJbThxiqCSdGHlPDf8AOMCbFbJh5NC6XQAL3uR9u8XRIlrqx63cW56xaUoqORmFK2cCvR4ovCrAAH6mcHQ2cnhSBsr+AsjCoAPlDVpfu3D5RdMhNPKGa+os2r7PyheakywC9SPN+3OCpxCWJB+KpD8Ldwe8J3VlPCCDDghX9T+Xo5P4YXnYJbM9+zgUfg/LSIcaWOWzW3VrB0T1BTHUMKb0flCtkNi/8I6gCSpgA9qpvxqYkqSoKzMynPYC/Ak6c4YSVUNHo7cgS3N4r76o1ar7MKejwWybYCZggVXux0cOS45VaJOQwBB+G4uTXaD4mYElxWlPm3OsDYkZqOWYAuXYt66wgy8g5iS7uSXZPA8YymUsgpKnL0+eY7Vp2g8tnCbEOSz7VUe5jCMUMxINB0trBfQmwErBraqmUwbo799OcWnBQYhiRZ96PFkzyoglRuQBu/1gpnpI8wDhm2JGo6Ew7djTadoEuVMX5lM5SHSkMBFv4Kn6gaau3PSDyVpX5etfXpGcRMYMDUFu/wBTBvdlyk3ligwAUXchqAP6n1EYyJS4S45NDAUUgJYJF1nQatxvFUl6jKx/qFTxgtkPJ02G9vwGRPSc39Utik6VSbdDGi8f8SlzFhSJbDVTAZi9AQ+le4jWTZoScoAsw3epvt94GMclKFhnCglJ2D1V1jS3LDOta05x2vgZxOVitPxU24AiMImqKRbO4+VvpGuR5cqSl0qJOYWDChO3KNgmQSlSqBVOZG+jH6RO2kYO3gyo5SzVarblu7RmXJIHmPlFwdXHd4YkqAT5m8tH/PysK+/+IqNHYfTqdoSFdcBEIypdJIBuHs1wDYwQrchRD6i9g4fsqAme5SCGFGDUSDV+MYCVB1LLh9PysKhoMEvmKi5d06MBZt/3gCMIoklzmLswfyv6mCvqWIby17uNq1i+FIU5AKWpY0NKjeGnQ1gCmWpJKlGl6i/Atx6w1LQH8qyCU7fJ6AXiiZRcgl3L1Gm3GC4dDVF3YJfhq/CFY92TJZNUkvqLdYyoUzNTWtTSw9BEVpXWu7bRhRQKrPY6tp6HpBZLdvInPUsKLqDKSbUY6CE5iFXvTcsefqIcx+DCwlhrXc8esDVLUgVtQMGcfeKvoK6F1EpIGlhq5YV6VDQaUlSQVPRwRy1D84LiHoG0d/o2n7GMTkABIHwi1dzrx0hN2TguZxy5hUnZt6cwILJmgAZlu2v3hXKoeYPlqMpHNyTtrEVhRkb9JLE8/wBXG94NqFgZxcsqcgpoxrZIN+bwrivDveDykJVwsA/ob05wzImpA4Gj71NOggk6clNeLCl3uO9YLoe41eJJzKShnFAdMx+dHt9YexElSUygKKUHJOoBb1LwSTh0uSmj6b/lYH4ouYopqCJacopbQW4tDtPgtNVksjEpBYMGNxoGanMAekCMsC11AknTK7tConOgOlQcEEs7V4QfGLZAcOxA5s1PrE1khx9AMaoKObN5UJPlqw0J6V9IvJwxTkL6OBwYP1cxaXLSFOAQFOakMH+IcYYVMdiGpfqRQQ2/QNYK+5bM11X3vb1hfxGQtsiHL/EdhZn9YalzfNmFgNdXq3Axn3wcpCSdfX5RKdMSwrNZUKCUkuXKdgwr006waWkqQhhv0uHaNkuUArMkC1ftGSyUhO5btt+aRTnYXZrJM7zg2CmA3cXPRvUwwEn4iHKVvftTW8MYjCJZLMA7UHF+5qIotiQCG3IrrrCtPgoGuUpYGaoJLvbp1EWxCZj+VQb66w4jKkAKqUuRy05wEySSSKV4wJ5EqNH/AJxhSD/NS5P9Va69IS/j8MR5pqHDFgb0jjfCloEwZ0oUljRZUA7ULprBPE0ygE5MmauYIKylqZaqq/xW4R6S+PHs7FopcHb4TxTD5WVOljkTZ7Q2PHcNX+eiljf80jzvwdMkzGmhwxZ1ZUuxbMbs7Wa94Z8XErIksj3xJf3SvI1GcaHkdLaxL+NF+w+lHbo9osM5PvEgbE37WEAV4phmYTkMS6q1J3EcP4MmWZn8zKwSSAosCoDygnZ42njOIk+5YIkCYVU91lLAMXJCQQ9RB4sexLQXZ1ifGMKAB75CuKiftUtA5fjeHB/6yMuidBy2jz3w5veofK2YPn+G/wCrhG0me7yzGMnNlrRN/wDQ36nf4KMzweLHsf0o7f8AzrBMWmo6mpiv+fYcKpiE5QLPtb0pHlsSF4ke2L6F2erJ9ocLczknr+0U/wDkmH0nIH3r9x2jyyJC8OHbE/jp+z1RHtDhizzkDeveBnxzB0eYghJdNavHl8SH4kO2Hjrs9PV7Q4cFxNRatXMFR7Q4T/yp1Lk68d48riQeJDtjWgl7PVZ/jeFUQr+IlsBQcd/nSF0ePYYODNSocTvVvzhHmUM4ZUoDzhaiaMCEgDd6ueDNzg8WPYvHXZ6JM8fwxp71OUFx5mt9YJM9o8KpQBWkAWIPePMJgDnK5Gjhi3GpisHiQ7Y/HXZ6divGMGtRJmIZqMq+/wAvWKTvG8OQD75DguA9Bw9BHmkSH4se2Hjrs9VT7S4Zj/OTy14gc4FJ9p5A/wC6kOz1vu8eXxIXiQ7YeOuz03/O8MMxTPSl7VJv8ooPGZH/AJ0HXqXf6R5rEh+LHsPoXZ6YfGcNlb30t70s/KJ/nGGIT/OQCFOa3Bu/rHK+xxwIVNOMswyPm45vhrmZmi/hUrBlCiqahBCzlSuXmK0aAqfymw1uYXjxbq2StFNtHWHx3CuP5qC/xF7UoR1jB8ewrkJmoAtme28cn4YnBowkwzTLVPWmZkDTCpDZQgU8iSSSrMXolqPCeJxckySkJRmyIA/lsoKGXOrM9QWV/wCwhP4kF7Y/Hj2dufaCQ5/nS258rRg+0GHOX+agNx13Ecz4KvBFWFOIyABKxMGUsTnZHvGr8JJf/SHhbArkBCUq90Fe/leYgK/lqQoTCXFUg5SxsYfiQ7Dx4naq9pMM4/mo3d9f2jH+e4Vk/wA6W9X7xwsrFSFT5ylIlpQp8iWVlHmDNlDgsLtvvDGC8UkoGJHupCgokys0tyHJbK4okBqOG42heJBe2Hjrs7OV4/hagzpZDkg7cIoj2jw4H/VSescV4XLwYlpM6Y61LRmASryIzDPVqlnhPx/3H8Qv+GJMmmQkEfpD3APxPpE+NDftz3+v99i8ePZr4kSJHadJIkSJABIkSJABIkSJABIkSJABIkSJABIkSJABIkSJABIkSJABIkSJABIkSJABIkSJABIkSJABIkSJABIkSJABIkSJABIkSJABIkSJA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data:image/jpeg;base64,/9j/4AAQSkZJRgABAQAAAQABAAD/2wCEAAkGBxITEhUTExQVFhQXGR0aGBgYGBgcHhkbHB4aHBgaGiAfHCggGRslHBoYITIhJSkrLi4uGB8zODMsNygtLisBCgoKDg0OGxAQGzckICQ0LCwsNCw0LCwsNCw0LCwsLCwsLCwsLCwsLCwsLCwsLCwsLCwsLCwsLCwsLCwsLCwsLP/AABEIALEBHAMBIgACEQEDEQH/xAAcAAACAgMBAQAAAAAAAAAAAAADBAACAQUGBwj/xAA+EAABAgQEBAMHAgQFBAMAAAABAhEAAyExBBJBUWFxgZEFIqEGEzKxwdHwQuEUI1LxBxVicoIzQ1OSFrLS/8QAGQEAAwEBAQAAAAAAAAAAAAAAAAECAwQF/8QAKREAAgIBBAICAgEFAQAAAAAAAAECESEDEjFRFEEEEyJhcTJCgZGhBf/aAAwDAQACEQMRAD8AS8OkJXnLKNgyACau5bYa/wC4WhibgAVKoSUqAyoYEu4cPZiGL7jnGmmYQElBLuRR2rcPSjh7Q8nDlkqUXUkEPU0YAXL8BwAEeRhUeZihw4djVcq7GtAb32OirG0C8UwCpYBJTlqCSAAC5BFqaUua7QCXhMpCkEAuBmKXOrs9GYtbWsDyhZdac7qDElRI4nahszVh7o1wFxrgHIEt8pBJPm8oZJOvmN3qLQaUpFUgWIobuLA0HCCqwzK8tEsXs/ThAJmFch/MzBRqFM16dIi0yHkoqXmURlcOzjevd7wYAJshyBon8eLYKSpJzmrubWLV47xF+J+UMGd3U9QOBsGpDbzSKSQScsP8IVxpUa/WAzMWyqNsNvysZnKWSylZ02BJNTzdwW0BgaPDxncEe6LFtXP6e+t4KVBiis/Fp0qSznlo/OLSVpIBo3Bsx6bbwCYcgIYKUCfNlSKULAWVU3L2Ma7FoWSCpTNdkh0g2SGZ9Y0UUNQs2kzxNLgEOC9gO9ruINh8cEk/CHB/DSka3DyQkH/uasUMx2LPqfysUnTJxGcgIYh6U/4msOk+BbTfy1A0UgIzjy7ENfrBZ8nIkKL5WGlnJodjGswPiJ92vMxKAVJY0Itbd/nDUzEZmQtxUNdieOzRlJUxtJDZlyyMyRLFRrVVNvtGZbFwws7nhpGvQsspJdIB7cb6v8oPJEx/Naw7Fia8jWIaFK/Yyku4axDP+WtAVzQCqjl6ntFQpVSxOvSv2jHvKE6ue4dh3hfyTk2ePke6ISFypjpfNKVmAvR2vS3EQiSb8HLAVJhATnKdHDVNiQ/UxfKsO1S9qsXFeEU0mx8jiGqCKvt1EFlJS9QRps5+8AkScxBUDYfnS8MEaWynvGbwHDJNkIdwGJe7axRaU6gXAY94xOWXoRZqacYxPlFQANACLdDXesGSbKKngFIbsLF2i60BVQ3Gjf2iwlB7EcKcyXjK0gmzQ7C2LYsGpSkb6U3hcSphzUAYsLbFjGz94Wa5aAYgkggUetvxy8CEioQMrKbML+n51ixIQKafKAycCf6jmL14l2fg7RUYVTgknMPz94dfsd2WVikliUgHiLwaRPTlFg9n3+kWCCAXPE6wNMqpqDXZrV2aE0mBucNgEKQklJcgP8V2f+iEVSk5lDZRFtukKYrFz5eVspSKF5cvpXK9RY1tWGsItTEqckknQUPAUHKL1HHYmi5NUqFSWL0JIoQ3aKzJr1DjbY6MdGjXGcANRewprVP2g8hfvGSSxYgJpqNPzUwqpCaovMWskJGr34UJ6OIMFqK3/qURTXUelIzIRlS7uT5W1p8XOjd4oJwJOUsdjTfeC7EXzeYin0NNOEZW+31ppUd4DLwqqHMM2xPO3oIPIlEcgCzgjRkio4phYCghCQXzGxoajn6wNMqUQQEgg0Nx2hb3oN7M277fnGATcUQ7bPfdn9HMUkx1Y+cMkKzJVQA5RzFHrpXvFll0qSGuWGj0v1jU4eZMLq1ABbexf5jtGJGc+Ym9eQeh9PSHsl2G1h5uCmFQAZgPW5L9fSCypCkgZiHe7BzTj/yPWCyJhLA7sfz6QwKpDgPUM1iHf0g3NKitzFCjzP8ApsQAD122jIkIYhhQvs9OFLGHJUgPXV3alqdootABcB3+xf0DRO5kpiwkoSANK+poOUFlEOQSWUGqB8QPlVz02aMe8CWDO5NbtQl66RFyQWbMXLvtz+9Yq6BMMshWUKSC7ZSRq3qKfjQsZqcxvaoPFw/OtoIiWlU0THslNORAfhYiMTpRCCxZRcvvcn0tE0AT34BQBdVHo9SaEtFVTwXo/LWp+xhaQlIGYCqSQNcqrd7UtThDSENRh0468YTigaoqnDIJTVspoGBrd33d4Pm8wc1N7cyWgJPCoIblYn5GMLmoDqpYW6j7wZFYaZjUuUgPx9GhXETphsKsTXYakRAhLuGdq/U8P3MBmWpcl6ajQc/2hpIFRmZjSnKGaxLbUBHekGHiGhNXLdIz7jMkhhz5sSOMLzcApSw3fZqfYdBD/Fiwxid4jlLAPR/lAF49JQQFXoOsYkySxcs1Ce4B9RbcQJOHGe+oJcbbHdxC2oEhn+MqdGLRYY4BizXD8rvC2OkgAJahU40dUVkSzVWn1+sNRVDo2Bn2aquHH7Fu5jM2fUbkEjjv94pJKUguWD+Y8WtTjFkz5ZYPyoNL68IkNpY5iWsG/v1gSpxCUhmzO3T8Ji83EuxCgRqoaiJPxg0AoSknZvi9YSsaSF53iWRnD0BAIu+kbTwuaqejOgICXbzKLnc00q3SNbMly1lOZnNQG+VISTNlK/8AIAKCihxejXJJjRJNcFqmi/uchLgkPUOxcNwq1ekWViAnbKqga4NPMHTRjrzhpc1KiopAJAJcijitd/lCkyYkFKcoc10FzdhQaU4RVj24squaZjJZmLKo16kcImCw6FEsClviOaxcCrgxJuKW4LbUF3rXlVvSKjFhYZJAt3J19eUGawS7NmJSQCHLGopwYsX5u0Wlr/l3ct6u/wBPSEU4j4EpL5jlB3LhL8KvDUicnOpIJypVVRYA8R/S96HWIknVi2iq3ZQJZ6iv6S1eGoi6ZAYqYUa9eAFHf4hGJ4DuGzfC5NGrlJ+XOAzJpJLAZaWSkizglxQO7E0sLxSyNIIlLMNy4PbXmB2MGlIqFWqQ3L8tGETHADJzEOKhn0BDnKXsRxg8xTqYVyvzUQHDd6xLfoGsA61Oov6n5N6QNE5RQgl3L01Zjlft6iIFmmUZlEuA5YWBhiWSAUpDMCxDnZyb7MNfNCJoXl4glnoSSKkG1yKVse0XkzlhRBFGp6vysTAkyUsHLWD3LC46h+0PYrBuQ5YAuTalA3Fxp6wYsKsCmYGCqP8ApG4FB66xBiNXFDpxr1H7xeX4eQxAIa1zTTgas/WJ7kpoRT5Gp/OEFIe0MFy8pUS1QC5AenG9/WBSglJepBqCSeFBtRoTmJzKAFEN5j+pX+kbC9YbmTgiXmZJCdGsOx3e2sOUawaz04xajF2zKkJZklhoBRxw4mBXFbA0vbjw+LsIxKxiVrCRUhNWAyhtnrYivA2g5waiTY0rfTTkzwmmuTOcXGVMXXODKJNKil+P0hOdiCwCElgzHrT5H+8dt4L7CmY06YtSEkfCP7RjxP2SkpzGTNC6klBu9HtpGq0mlZotCW3ckcmJGpJd8hFw6m9MxPaDy5PNnvtpFhJKSBxq+tQe3CKpVluKPeu7CM27MAUt2beo4BwIPLUWLGrt6fd+8ZzA02Ibp/YRqZs5SFhKBmI1JZIfKz/6nUOhECTkVGG90jbomOSCxTuz2Z/V+wjCZwatgMz9oQljOvNUDcbkKFti/oIZNQpJ2YUu4ZuNhA4kuO10NIZgwBBDueMUXh0LuBp1axPpAMuRkglksOX9oyHDnQbXcfhiVfKEHm4RJTWoFy9/xoH/AAyUhRQjMUs2Z6mnGtPlApExSkjR9PnfS0WTiLVAUW7V/BBkpSF8WFAj+VLQ5ukXeoN9A9NxFD4eF/GDVzQsxLNzo0MS5qjQF9CdvykMBZpa9eW/eKTocpZE5OCOYKWXs4OlqDSorw2hkYVCioh0+Y0f16xdEkVzFTk02Z6Ah3+ekUKJYoVl+H7wOTYrfoUlYjIpJQSAGAJFVU14msVmIUr4aPU1BZ9KMzkHheDS8MWOU1Nudd97dYYOFNRRqcXLnM/IMOhi8clbjnsSVoBJOUkWKSTR3APTUj7iyzKEIAUWLilKElVdCQ54R1E7DpsqozOBShA+rHmxjE6QLDLZg7ClD0HlivsXQ3NGiTIIyrUCMi0qASQdqX0IiYpaljICvyM/l+IGjji+WuwEbcYQFnowZzcH5axnGSSyUpfKxFTcn4jsD6/ILemClZq5EwqVkZSkhgGBIOznStYbky/d5glKim+4avlG9S8Hmy2owPlGrXdIvQ2Gr1gEuUtLmWUgJIe7tbaJCmxaetYHlqD1vw2+3GHpGLUaVzM732qktQ28t2qDDEuU/wAVCaPa516mCqlKAqWLbNXT84QnJDSwJTZ4SVZcoVlqAC1XZtgaxMFLUS5LBNCKu7MSOFhr9YbVIfz8BmFKlhVtOkDmy8qgQ7hNa82prcwk0TgocXIlrAmTFIToUoLG7EnW+sdDg5uGIzIAWKMtRzP9Aekc5PkXSwqCKh6Cgp1HaASsOmQlRNMxsHbQQOKaxyen8CWlKe1wydlifHvdocmweObm/wCIsjMUTpamFiUhQI+YMa3FJExKkhRZVw/aNIfACogA5tOLRelpQ/uPV1m3hI7PHeGTMVh04jAkhKx5kUzJZ7GvNr8Y5XJiEOAuZcZi/mDEg3BJ42sKCPQPYfFCRllV8pHOOt9r/D8OpKVlAzmoIod/tG8EtrfR52poPclHB5bKnrZhmUQKvqa17/OOu9h/BFzle9nAplp0N1H7ftGkwclSialo2U6bjJMsplTXToFAeX79Yyh9cZfkJf8AnV+Tds7f2h8flSJRUVBIFBxOgA1MfPkrG4yViv4omb7tS/iIIBB0IBLD9o6udgJkwhc5ZWoVD2HSOp8IyKw6wsBgwrxjZ6+eLOr6NqyzV+KBLImimcBTaPqPRoRynNm/SdnJPreOnn+FJmSWQPhqkdKho5pUtTVd6uNf21HaOJvNnjfM0vr1H0wMpIqouHp0BPrq/CMqIJtUPpy/aMLQpmJDkVezinb7QqiasgmhApxNnbaoN9IpOznSDHDu4PwsByFPzdhFSpKEpSSbtmpfcA/CL3MUROWfKlN2dxoTf8paKJkLsqpzJLEWrQEmmgiv5Bqh8KBUlNyamlnahpdoEhQBKhqT+X52u8JJlTFe8zZU1oXLnNrQEtcPzi5wqsqSFZSCygKuHunQXhbUg2KhzMmjUD2A4E9N9oKuWiiks1Dod6fPtCkjBsCHVZyWBdrts7+kTDYf3YVnUMpYAM57UbUtCa/ZLQwUkh0/IV4/J4t7oasdQe23OF0BiEjNQnq/40EUDs5D062fuLbRIjKaE6i3zJbYsWdoyJaf0hxw+vGBlXlBau2u1eNvSKplO5LhzShP5V4Mj5LSFhJKiPgfmWcP3eMFa1BWUHdPEEOx4loIlbuCPuRpXgGiyjlrp+W23iuQKy5DsoipABe2tGfjBlynoGBBYHg9RzaFJmJLFq8B8hxoo9IqmYpQc714MPztBkWRxUkGm3K2t4tLIFKHQPGvmTSwVcWLcSH5s5gM+eoZeVNTxHNgewg2tlbWbiYqXqAzhqPUVHWgIiDJU736/J41+YKbXbg7kegEQquKgOC4q7kV5C/IQq9BbNgt2LUVXzBTHYEbc4AqQkKJUur9v0tvUn0gCV7m27NTfYQwuV+onlSod7+kHA97Sqy6SXzAhuHYjpFpgBDvy4B69BSNSVkEIettbDQ0pcwWTiWHGjiliD6GkGwXHA9MDlgzCx2qXHYRqfaEK9znFQnzFOrUL9ILiMadPvsB8/nFsXKK5U9IUy/drTUsLEl9ouCe5GuhJx1E0cbhfHlBjkKx/SCR3asdh4fOSE+9PkWQ7Bzl/wBL/WOW8B9k1YhJXJxEsFDZnCgxIdn4bx3PsJ7NTVh8QQQlVEh67EnUbNHZracfR7UNV/3HQ+wch1Kmr+IGgOkbD2l8TTMmZAfgBfmdI2U3Bply1MAkBJJYNYR54mYoEkuyq9eMYzuMNvZpp/lPd0bSTPCWjYSJjhx945xOZXwxs8PjAEpQBVLknc9I5dvs6pTXA0rDB66wTxAKlSJYFQVGz7FoXk4pExRJLJTf5xtjj5K5ZQoirgcGp9jG0IOjmlqrcgngy2TTn1jkfa6RMl4hWWgWy0g0FWB+sdf4HhWL5wRrHR+LeEycWgJVRQ+FQuPuIelouSZy/NitRYPIUylEMbkvux24iMrkJBsA+3B2POHvHPCpuGmZF1vlIsoadoQC/hcVcV4PT5/OMGpJ5PGdptMNLU4d/iuCe4469GgWIQsvVILsDzJ4XdvwRJs0M4algNSGd24EdoqvEgCpI3J0PxfKDImxyZJSCSACKMd256PXrGBLS9h01/eNcccpiEtc0PJ+mnrA0Y1k2NKl+dNOHrD2uhM3IndOrs/OBGW4q2UP1+EOd7j/ANhGpxmM8gUkEEjsSS4u436QLBzFqKgCSAVJPHYjY/F3O8OMHVhk2igA+1PXTu0WmYssC5oTTgAPrC8snK7moFT+cjAZRcF6h2ps9KcGDwtvYuBxMxJBdIYvb/2JbqDBZU1BDlWWpo5GtbGtXhGZPIPwgtQ10B0q78esWlrQQGsAAO3OKqkPKLmSSXcgBR7DbffrrEXIXoXDNZxrQj6iBS5pBcFwxI5fnzEZRize1ATz2/NoSbXAGFYcguf1FqbDXm+vKDpl5bBgQVGurj9u0ClYs0Cjc0bZv7RiYvSpLOB2cfIwWxBPepYWH96nq8BmJAYghyQBwFn58ecK43DzAGSH8pJCT5qaB+lIF/DTsuZTgt1TenMNc7xSj+zRRdBvelIfchrV06CkBVjHdjlIGtGqaHfpxiq0zVJfMwSSDS524l9uEDk4JazTMkD9QNXrQcPtaLUVyw29jUjEkArbVIOwc0fv69hzcYVjMCRlLZGpV2L6/QcoY8OwhQ5UQQWvwql+r6a98HCpGUZmALXuz25sekJbUwwiJCg61lq0a7W83E6jnFpDByXOjHiNH0avXWM+8SkZSAVE+alLD/8AMbz2Z9mp+MCigBCE0K12Jsw1UoDWjPeKinJ0kCi5OkaL3CUotrSvIfQdzG7wvsnjZxdMpSQoCq2SAQ1wT8JbR47vwr2DkSAlaiqdNRUAsEvoyfuTCninttLwyxLxCihRSpRCkqqxYJQRRVSB0jdaDX9X/Dr0/i3mTEvBf8N5Mh884kKuiUkIT1NSedI6zDy5MhARLSEpAoL+pqY5jx72qXLlImy5bomh5anozOc2yuB+8aHwvx2ZiMTLkqUoBb1DaAmlLEC/GLb2ulydCcIujtfHPFZSZRKiADTqY82xc1zmSRW7W58HjZe0OCJCkrUShIcP6mPO8V4jlJYsB6xD/Ic9RwdI60+Ke6u1rxrv4qYpMxSDRJAU1xmf7HtGgmTJMz45kwDykuyncsoJNGAFnesbRfi8mXK9zh0HKpjMUoupRAo52BzMwHxGD60iVqyvLNkpQGHIeoU5L1KSKHiM1DzjWzsapwM1A9uR7Rz2O8TWsjQCjDUfnziScQUkEKLEff8AaG9L2Ya0d0rR3Hg3tOuUySfK4Hegjt/CvbGSWOcAx49JmKzVoLsRteCFwhTVJon85RFNMI6so4PonPhsWge8SiYBYmrcjcdI4L2p8DOGmAvmkKLoV/SznKrcjQ6tHC+A+KYiRMSqUss2bIo+W4zAjdi/SPY1TZXiGBUgEDOlxViFD4SP+TeohzS1VT5Kkoasf2eee8CrhJo4cHg7lJ3y72hHFqRVOWhYlYJvoz5ncNBJeGUgKSsHMmig1yxzdKtFUSitipgE0Ho0caSizgLy5dQHBeztYOe7CsVKEGrMWqN7MexjBkXyO5Id9N+AoB3bWhThLLBBIFah3B51oGg/yKgKUJzJBq417W71jEihIZg/XV+W8XVIOck1FBXapPSpjM+Sz1ezHUClD0BrBZJn3gAqTZjTmT6NB0JDgsGFRudc3N3gOR0sr+n1DPfl6xlcoAu/7vU/aEOwqsMldTf0dqc2YxkSkahOjU0YfV4q+UC4rfckgffvGUJJAYfKn5frAroLEBJd0B6Aebgzlj2aBrwijZ00KiltSXbsXh9aSCa6661tyqw5GFcWsl0hWVVcp4Aj7xabKKTkIQA/m53Ar6OfXjBMNiaBQHPlYfnCAqkGYonYBwW0PLbtGT5UqBoHsP6Ui0FIByXiiSNXsetT+bxlWJuBd/SgPesKhCm0FaceW/PWMy8oL8361LbB3iaQxt+IZ35WpxLk+kYmFzsRfbQtxt6wGVOdBapBoKVtX5RaVOz1BYMzv0+h7QAyFnyud+YGnaKLUEit6O3G4fSKzZIUCHDFjTQ8+BaJMwigvM6spH6bF6l+Dlm5Q6XZSRhQSQa0Lk//AG+8d37c+1B8LwMiXJGVcwZQpqJYArP+4k68TpHAz8ySBlJ2Ke5NRUPHo/jOEw2MlIRPQJstwtIJIq1DQg2JpHd8WsnToYsT/wAKvbPE41E4TylQlFIStmUSrMSFNSjDvG19tPZeVj0AvknoB92u4D/pUNUnvA/DpMiQnJIlS5SdQhIS53LXPExyni/+LmFkkolomTVJJBplAYsam+thHamjos6DFeAow/hS5EyaF5AV51UAXdgNEk0/5RxvsXiB/HIJA8gUSeBSQgc3UB1joPbHxtM3w5S0F0zRLI3KVKSr5R5mrxWaFgpOTMWp/pOpbcCObWzNNGU3lHb/AOI3iA920suVHzNoAxI9RHmqUFVctGq76V+vrD0ybMUwJLhR10qez/OBygSC58p9KiM06JlNt2BXgyVJYMKNuxI/eCSsMEk3Y05MXHpB/wCGqahnBd3bX5Q1hkuANCBXfQGJc3RDma7DeHqetHr8/q1ILL8OJSKtVjtTTnR+sbSeHGwZxxOo+feKKxU5ZSlRSEAHKhA8qTQ11J4m7cIW9sN1q7FJsgBqklj2r2vDWEktQ1S5v3rx/eLyCXBJdIFSblxTm50+0GTKW2uU1BFfMab6P6Rm5PgxbZMLhij4gxYudGDdK36xtcN4hMljyFkh7cSnbn8o1OHmN5VOQo0HTlqKwzIUqzEGh5AC3GM5Xdk2xuZiCauSTUm9TWvNxXhFUz1Xa1zozwuArM7OkeYnU3pzdujbwZM8pYLc5i3Kv9ozohjCMTVhYVcXt94wqamhTrSp31+lN4CgKamrgcHLA32q3GAzZVgdb7VfbasFWFDRxJ8uxr/y27xQYwLcDo+pZu3GFJ0xAUaPlAAJ5/P6gwXDycxewo4rWlH1Lw9qq2LaXW93Ga1aB+H5rGS1UqOUaKu5D6bfaMYxLMcrlzlY6t6/sYVllSg9SGpQULkX34QJWVQafNdyCcuYcAWDBuZbtBZc+Y3lYhzUg3/GhNWYZUuyAPMdX1PqR33g5lZtW0/Kw3SEMICjYj4qbNS/e8V904OVwdr5SaPx5aQRCX+FhVzXQ1LfaCJIBCizs3Nv3aFdDbFSkJop2BIo9qVLX/OtBmQPNlNAHAq7luYpDfuiSBSvXl6/KFpxL7gKtXpych3g5KSsEoqYnRFW4kCz/lIDh0lRS4BBDZhpRi41SYZkzFVQQW13vbpT1i01QKmCSCAwbbb1irrAEzJSNalknc3A4bd4KVJCQ4YJTmI4vUnvC+GZSKkGr0s9QOZtXpFRKWTSgUplFVGobD9WmusTWQ2tlhPBZLsHqo0bcDizxj+LzFSQFEJBCX1r6vFv8uYm2rVDAACjX1aCplAAXLUf6Wtp0EV+JW2smvmYrEE5UmwBoKXqOH1jReK+IYtC0zUTZiSmgAUopID1Y0O1do6qZLYeYXHeE5ktDKJckpAAY8XA3+0bac1F8GsJUNeF+2eaUlU1QEz9QBYO9KX9Y5zE4Dw/3md5l8xQC4VVyLZm6xib4NmUFMAL8hytBcLhii6WcOHuagnly4RvvSyjT7EZ8V8Wmz1AK8kpJZKejAlu3CAy5bllAUP58usbjD+E5gqYSMiQD/uOo4CKFASaDV/nXVwzh+MZy1LM5Ts1/uyXYeU1dq6vzsOFIL/DrASGPNnowoeL/lI3OKIWtNgMvlp0bvpA7Epr5bg0Ljg20ZuZG+zXrwBB8poASDudPnDsvDKBQHdiTtfThv1gZWpJSCmiiG+peBy8UtJU7Wd67ta+otC/JiyxuZg3CUg1rmfZnYcQwiysEGpR2eoufowPaFJeOJDoAL3I0YO1toy6ipSSWdiEi5b4uQINon8hU/Y3LwyS9XADcAQXcc2hghKdaAEhPGz/AC9I1C0LDsaPUl/hOnN4dRJNblt6BqX40PQiJafYpIOljem6ulOoEElpUtKil1FiTRiEi53dj84BKlFKQH+Fw29q7moN9DDnhOICStF/eJUwIswPer94l4L0dNTmoyZrFTlV0SAANDW3NoNImqCcyg4u5uW1vuLcYoEU0NLk10B+v4YblYRKXD0NBXnVrA19IbaMqSFsHjNSGAqep05mCI8SSUvlYKUwcbmv5xiDCoQpKUg18xJ5MeHfeJ7kKUHo1QNWDM1eJcwPawdA8Sm5q5cPtqG43gOISsKBURkSKly4NXpu1b6Q7MkZmyqCSNDUfqcQHFSwkjM+U/qe/MCoHeHF2VFbnSAycYgACtKh9Rv6PB045JDk0sX0ah+XrCysEoEhQSWIIIqFChB0oOkBloU9aKarNrU66xW1DcfQ/MCSgEKH+7gTVm4tFTLQdR6wBM/KWypbKA1XcX6UHWGZYlt5QkjjmJfV2EKiGqF2CSogkg1IPV+tRF8KGABL7V505Wru8DxHh08LCylRS7kZCxHF9W6UgyZYFWzBVGOjWbmfpA1SLlFrkYmJWoJJUUFJc7EA1EGmzQADoWDj601pA8xAKFK4Bmtcd2i+G+JSW8ruDxDRmJRpZLyVJYGlTfjUEwIKqFBqO/DUV4CrQviswKQk0T5qXF2Hzi6MUVPQZCe768GYw69lJew7H4gmiiz6EAks1he/GMCSsKV5dXArqxr6+kX/AIjMr3abMLhwDUMODP6QZJYHN8SbcXdh84Vgy0mTqMxJc+lg1rmBLqQWVswDXtFZ2MypJYbNu1fzlC6ccf6Mq7sb63HSGkwTdUGUm5LPS1WA/aATQlXwpcgcn1d7XrFMQlgyaqN7VN2J4QCcwSCSQdnoS9usUkC/QTEI+Gju1QzDcl9dWgsvEIAMteVaVF/9STuOrUMKCWcwKgpKaAu1t4MfDkkceFH1rTheK/kK7NinDoErIFeVRuQ97fQwrMlyzL93KYkUUsg6PbrA8PhqFioCurBi1NzFsrZrJDdta9Ynj2TVAjgwcqSTlSXKhS1xyEVm4LMQoqIckhjowDn99oPLnqyqzByCQOJbThxiqCSdGHlPDf8AOMCbFbJh5NC6XQAL3uR9u8XRIlrqx63cW56xaUoqORmFK2cCvR4ovCrAAH6mcHQ2cnhSBsr+AsjCoAPlDVpfu3D5RdMhNPKGa+os2r7PyheakywC9SPN+3OCpxCWJB+KpD8Ldwe8J3VlPCCDDghX9T+Xo5P4YXnYJbM9+zgUfg/LSIcaWOWzW3VrB0T1BTHUMKb0flCtkNi/8I6gCSpgA9qpvxqYkqSoKzMynPYC/Ak6c4YSVUNHo7cgS3N4r76o1ar7MKejwWybYCZggVXux0cOS45VaJOQwBB+G4uTXaD4mYElxWlPm3OsDYkZqOWYAuXYt66wgy8g5iS7uSXZPA8YymUsgpKnL0+eY7Vp2g8tnCbEOSz7VUe5jCMUMxINB0trBfQmwErBraqmUwbo799OcWnBQYhiRZ96PFkzyoglRuQBu/1gpnpI8wDhm2JGo6Ew7djTadoEuVMX5lM5SHSkMBFv4Kn6gaau3PSDyVpX5etfXpGcRMYMDUFu/wBTBvdlyk3ligwAUXchqAP6n1EYyJS4S45NDAUUgJYJF1nQatxvFUl6jKx/qFTxgtkPJ02G9vwGRPSc39Utik6VSbdDGi8f8SlzFhSJbDVTAZi9AQ+le4jWTZoScoAsw3epvt94GMclKFhnCglJ2D1V1jS3LDOta05x2vgZxOVitPxU24AiMImqKRbO4+VvpGuR5cqSl0qJOYWDChO3KNgmQSlSqBVOZG+jH6RO2kYO3gyo5SzVarblu7RmXJIHmPlFwdXHd4YkqAT5m8tH/PysK+/+IqNHYfTqdoSFdcBEIypdJIBuHs1wDYwQrchRD6i9g4fsqAme5SCGFGDUSDV+MYCVB1LLh9PysKhoMEvmKi5d06MBZt/3gCMIoklzmLswfyv6mCvqWIby17uNq1i+FIU5AKWpY0NKjeGnQ1gCmWpJKlGl6i/Atx6w1LQH8qyCU7fJ6AXiiZRcgl3L1Gm3GC4dDVF3YJfhq/CFY92TJZNUkvqLdYyoUzNTWtTSw9BEVpXWu7bRhRQKrPY6tp6HpBZLdvInPUsKLqDKSbUY6CE5iFXvTcsefqIcx+DCwlhrXc8esDVLUgVtQMGcfeKvoK6F1EpIGlhq5YV6VDQaUlSQVPRwRy1D84LiHoG0d/o2n7GMTkABIHwi1dzrx0hN2TguZxy5hUnZt6cwILJmgAZlu2v3hXKoeYPlqMpHNyTtrEVhRkb9JLE8/wBXG94NqFgZxcsqcgpoxrZIN+bwrivDveDykJVwsA/ob05wzImpA4Gj71NOggk6clNeLCl3uO9YLoe41eJJzKShnFAdMx+dHt9YexElSUygKKUHJOoBb1LwSTh0uSmj6b/lYH4ouYopqCJacopbQW4tDtPgtNVksjEpBYMGNxoGanMAekCMsC11AknTK7tConOgOlQcEEs7V4QfGLZAcOxA5s1PrE1khx9AMaoKObN5UJPlqw0J6V9IvJwxTkL6OBwYP1cxaXLSFOAQFOakMH+IcYYVMdiGpfqRQQ2/QNYK+5bM11X3vb1hfxGQtsiHL/EdhZn9YalzfNmFgNdXq3Axn3wcpCSdfX5RKdMSwrNZUKCUkuXKdgwr006waWkqQhhv0uHaNkuUArMkC1ftGSyUhO5btt+aRTnYXZrJM7zg2CmA3cXPRvUwwEn4iHKVvftTW8MYjCJZLMA7UHF+5qIotiQCG3IrrrCtPgoGuUpYGaoJLvbp1EWxCZj+VQb66w4jKkAKqUuRy05wEySSSKV4wJ5EqNH/AJxhSD/NS5P9Va69IS/j8MR5pqHDFgb0jjfCloEwZ0oUljRZUA7ULprBPE0ygE5MmauYIKylqZaqq/xW4R6S+PHs7FopcHb4TxTD5WVOljkTZ7Q2PHcNX+eiljf80jzvwdMkzGmhwxZ1ZUuxbMbs7Wa94Z8XErIksj3xJf3SvI1GcaHkdLaxL+NF+w+lHbo9osM5PvEgbE37WEAV4phmYTkMS6q1J3EcP4MmWZn8zKwSSAosCoDygnZ42njOIk+5YIkCYVU91lLAMXJCQQ9RB4sexLQXZ1ifGMKAB75CuKiftUtA5fjeHB/6yMuidBy2jz3w5veofK2YPn+G/wCrhG0me7yzGMnNlrRN/wDQ36nf4KMzweLHsf0o7f8AzrBMWmo6mpiv+fYcKpiE5QLPtb0pHlsSF4ke2L6F2erJ9ocLczknr+0U/wDkmH0nIH3r9x2jyyJC8OHbE/jp+z1RHtDhizzkDeveBnxzB0eYghJdNavHl8SH4kO2Hjrs9PV7Q4cFxNRatXMFR7Q4T/yp1Lk68d48riQeJDtjWgl7PVZ/jeFUQr+IlsBQcd/nSF0ePYYODNSocTvVvzhHmUM4ZUoDzhaiaMCEgDd6ueDNzg8WPYvHXZ6JM8fwxp71OUFx5mt9YJM9o8KpQBWkAWIPePMJgDnK5Gjhi3GpisHiQ7Y/HXZ6divGMGtRJmIZqMq+/wAvWKTvG8OQD75DguA9Bw9BHmkSH4se2Hjrs9VT7S4Zj/OTy14gc4FJ9p5A/wC6kOz1vu8eXxIXiQ7YeOuz03/O8MMxTPSl7VJv8ooPGZH/AJ0HXqXf6R5rEh+LHsPoXZ6YfGcNlb30t70s/KJ/nGGIT/OQCFOa3Bu/rHK+xxwIVNOMswyPm45vhrmZmi/hUrBlCiqahBCzlSuXmK0aAqfymw1uYXjxbq2StFNtHWHx3CuP5qC/xF7UoR1jB8ewrkJmoAtme28cn4YnBowkwzTLVPWmZkDTCpDZQgU8iSSSrMXolqPCeJxckySkJRmyIA/lsoKGXOrM9QWV/wCwhP4kF7Y/Hj2dufaCQ5/nS258rRg+0GHOX+agNx13Ecz4KvBFWFOIyABKxMGUsTnZHvGr8JJf/SHhbArkBCUq90Fe/leYgK/lqQoTCXFUg5SxsYfiQ7Dx4naq9pMM4/mo3d9f2jH+e4Vk/wA6W9X7xwsrFSFT5ylIlpQp8iWVlHmDNlDgsLtvvDGC8UkoGJHupCgokys0tyHJbK4okBqOG42heJBe2Hjrs7OV4/hagzpZDkg7cIoj2jw4H/VSescV4XLwYlpM6Y61LRmASryIzDPVqlnhPx/3H8Qv+GJMmmQkEfpD3APxPpE+NDftz3+v99i8ePZr4kSJHadJIkSJABIkSJABIkSJABIkSJABIkSJABIkSJABIkSJABIkSJABIkSJABIkSJABIkSJABIkSJABIkSJABIkSJABIkSJABIkSJABIkSJA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images (1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276872"/>
            <a:ext cx="2963907" cy="2220069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395536" y="260648"/>
            <a:ext cx="8568952" cy="63367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63" name="Picture 11" descr="C:\Users\user\Desktop\images (1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2507" y="1556792"/>
            <a:ext cx="4299694" cy="3220620"/>
          </a:xfrm>
          <a:prstGeom prst="rect">
            <a:avLst/>
          </a:prstGeom>
          <a:noFill/>
        </p:spPr>
      </p:pic>
      <p:pic>
        <p:nvPicPr>
          <p:cNvPr id="23561" name="Picture 9" descr="C:\Users\user\Desktop\images (1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1518" y="4077072"/>
            <a:ext cx="3581686" cy="2232248"/>
          </a:xfrm>
          <a:prstGeom prst="rect">
            <a:avLst/>
          </a:prstGeom>
          <a:noFill/>
        </p:spPr>
      </p:pic>
      <p:pic>
        <p:nvPicPr>
          <p:cNvPr id="23560" name="Picture 8" descr="C:\Users\user\Desktop\images (1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149080"/>
            <a:ext cx="3405587" cy="2237606"/>
          </a:xfrm>
          <a:prstGeom prst="rect">
            <a:avLst/>
          </a:prstGeom>
          <a:noFill/>
        </p:spPr>
      </p:pic>
      <p:pic>
        <p:nvPicPr>
          <p:cNvPr id="23559" name="Picture 7" descr="C:\Users\user\Desktop\images (1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94879"/>
            <a:ext cx="3615281" cy="2375383"/>
          </a:xfrm>
          <a:prstGeom prst="rect">
            <a:avLst/>
          </a:prstGeom>
          <a:noFill/>
        </p:spPr>
      </p:pic>
      <p:pic>
        <p:nvPicPr>
          <p:cNvPr id="23564" name="Picture 12" descr="C:\Users\user\Desktop\images (20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30" y="188640"/>
            <a:ext cx="3886186" cy="21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</Words>
  <Application>Microsoft Office PowerPoint</Application>
  <PresentationFormat>Экран (4:3)</PresentationFormat>
  <Paragraphs>1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</cp:revision>
  <dcterms:created xsi:type="dcterms:W3CDTF">2015-03-27T15:12:34Z</dcterms:created>
  <dcterms:modified xsi:type="dcterms:W3CDTF">2015-03-31T03:27:45Z</dcterms:modified>
</cp:coreProperties>
</file>